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Codec Pro" panose="020B0604020202020204" charset="0"/>
      <p:regular r:id="rId3"/>
    </p:embeddedFont>
    <p:embeddedFont>
      <p:font typeface="Happy Font TH" panose="020B0604020202020204" charset="-34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22" autoAdjust="0"/>
  </p:normalViewPr>
  <p:slideViewPr>
    <p:cSldViewPr>
      <p:cViewPr>
        <p:scale>
          <a:sx n="50" d="100"/>
          <a:sy n="50" d="100"/>
        </p:scale>
        <p:origin x="21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6D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46317" y="2443858"/>
            <a:ext cx="3275704" cy="707474"/>
            <a:chOff x="0" y="0"/>
            <a:chExt cx="1173938" cy="2535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73939" cy="253543"/>
            </a:xfrm>
            <a:custGeom>
              <a:avLst/>
              <a:gdLst/>
              <a:ahLst/>
              <a:cxnLst/>
              <a:rect l="l" t="t" r="r" b="b"/>
              <a:pathLst>
                <a:path w="1173939" h="253543">
                  <a:moveTo>
                    <a:pt x="0" y="0"/>
                  </a:moveTo>
                  <a:lnTo>
                    <a:pt x="1173939" y="0"/>
                  </a:lnTo>
                  <a:lnTo>
                    <a:pt x="1173939" y="253543"/>
                  </a:lnTo>
                  <a:lnTo>
                    <a:pt x="0" y="253543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1173938" cy="3011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15461" y="401949"/>
            <a:ext cx="6729078" cy="9833174"/>
            <a:chOff x="0" y="0"/>
            <a:chExt cx="12080174" cy="17652708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12057313" cy="17624768"/>
            </a:xfrm>
            <a:custGeom>
              <a:avLst/>
              <a:gdLst/>
              <a:ahLst/>
              <a:cxnLst/>
              <a:rect l="l" t="t" r="r" b="b"/>
              <a:pathLst>
                <a:path w="12057313" h="17624768">
                  <a:moveTo>
                    <a:pt x="12057313" y="17624768"/>
                  </a:moveTo>
                  <a:lnTo>
                    <a:pt x="0" y="17617147"/>
                  </a:lnTo>
                  <a:lnTo>
                    <a:pt x="0" y="6125957"/>
                  </a:lnTo>
                  <a:lnTo>
                    <a:pt x="17780" y="19050"/>
                  </a:lnTo>
                  <a:lnTo>
                    <a:pt x="6010877" y="0"/>
                  </a:lnTo>
                  <a:lnTo>
                    <a:pt x="12038263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Freeform 7"/>
            <p:cNvSpPr/>
            <p:nvPr/>
          </p:nvSpPr>
          <p:spPr>
            <a:xfrm>
              <a:off x="-215" y="0"/>
              <a:ext cx="12081658" cy="17650732"/>
            </a:xfrm>
            <a:custGeom>
              <a:avLst/>
              <a:gdLst/>
              <a:ahLst/>
              <a:cxnLst/>
              <a:rect l="l" t="t" r="r" b="b"/>
              <a:pathLst>
                <a:path w="12081658" h="17650732">
                  <a:moveTo>
                    <a:pt x="12048638" y="21590"/>
                  </a:moveTo>
                  <a:cubicBezTo>
                    <a:pt x="12049909" y="34290"/>
                    <a:pt x="12049909" y="44450"/>
                    <a:pt x="12051179" y="54610"/>
                  </a:cubicBezTo>
                  <a:cubicBezTo>
                    <a:pt x="12053719" y="335510"/>
                    <a:pt x="12054988" y="728251"/>
                    <a:pt x="12057529" y="1106966"/>
                  </a:cubicBezTo>
                  <a:cubicBezTo>
                    <a:pt x="12057529" y="1653998"/>
                    <a:pt x="12070229" y="12440349"/>
                    <a:pt x="12076579" y="12987380"/>
                  </a:cubicBezTo>
                  <a:cubicBezTo>
                    <a:pt x="12082929" y="13814941"/>
                    <a:pt x="12079119" y="14656530"/>
                    <a:pt x="12079119" y="15484091"/>
                  </a:cubicBezTo>
                  <a:cubicBezTo>
                    <a:pt x="12079119" y="16213468"/>
                    <a:pt x="12080388" y="16886737"/>
                    <a:pt x="12081659" y="17590478"/>
                  </a:cubicBezTo>
                  <a:cubicBezTo>
                    <a:pt x="12081659" y="17612068"/>
                    <a:pt x="12081659" y="17626037"/>
                    <a:pt x="12081659" y="17650168"/>
                  </a:cubicBezTo>
                  <a:cubicBezTo>
                    <a:pt x="12058798" y="17650168"/>
                    <a:pt x="12038479" y="17651437"/>
                    <a:pt x="11984517" y="17650168"/>
                  </a:cubicBezTo>
                  <a:cubicBezTo>
                    <a:pt x="11367299" y="17645087"/>
                    <a:pt x="10740587" y="17651437"/>
                    <a:pt x="10123370" y="17646357"/>
                  </a:cubicBezTo>
                  <a:cubicBezTo>
                    <a:pt x="9753040" y="17642548"/>
                    <a:pt x="9392206" y="17645087"/>
                    <a:pt x="9021876" y="17642548"/>
                  </a:cubicBezTo>
                  <a:cubicBezTo>
                    <a:pt x="8850954" y="17641278"/>
                    <a:pt x="8680032" y="17640007"/>
                    <a:pt x="8509110" y="17638737"/>
                  </a:cubicBezTo>
                  <a:cubicBezTo>
                    <a:pt x="8404659" y="17638737"/>
                    <a:pt x="8309702" y="17640007"/>
                    <a:pt x="8205250" y="17640007"/>
                  </a:cubicBezTo>
                  <a:cubicBezTo>
                    <a:pt x="7939372" y="17638737"/>
                    <a:pt x="7208207" y="17640007"/>
                    <a:pt x="6942329" y="17638737"/>
                  </a:cubicBezTo>
                  <a:cubicBezTo>
                    <a:pt x="6752417" y="17637468"/>
                    <a:pt x="2954159" y="17646357"/>
                    <a:pt x="2764246" y="17645087"/>
                  </a:cubicBezTo>
                  <a:cubicBezTo>
                    <a:pt x="2716767" y="17645087"/>
                    <a:pt x="2659794" y="17646357"/>
                    <a:pt x="2612315" y="17646357"/>
                  </a:cubicBezTo>
                  <a:cubicBezTo>
                    <a:pt x="2498368" y="17646357"/>
                    <a:pt x="2393915" y="17647628"/>
                    <a:pt x="2279968" y="17647628"/>
                  </a:cubicBezTo>
                  <a:cubicBezTo>
                    <a:pt x="1995098" y="17647628"/>
                    <a:pt x="1719725" y="17646357"/>
                    <a:pt x="1434856" y="17645087"/>
                  </a:cubicBezTo>
                  <a:cubicBezTo>
                    <a:pt x="1263934" y="17643818"/>
                    <a:pt x="1093012" y="17642548"/>
                    <a:pt x="931586" y="17641278"/>
                  </a:cubicBezTo>
                  <a:cubicBezTo>
                    <a:pt x="627726" y="17640007"/>
                    <a:pt x="323865" y="17638737"/>
                    <a:pt x="44665" y="17638737"/>
                  </a:cubicBezTo>
                  <a:cubicBezTo>
                    <a:pt x="34505" y="17638737"/>
                    <a:pt x="25615" y="17638737"/>
                    <a:pt x="15455" y="17637468"/>
                  </a:cubicBezTo>
                  <a:cubicBezTo>
                    <a:pt x="6565" y="17636198"/>
                    <a:pt x="1485" y="17629848"/>
                    <a:pt x="4025" y="17620957"/>
                  </a:cubicBezTo>
                  <a:cubicBezTo>
                    <a:pt x="12915" y="17588061"/>
                    <a:pt x="9105" y="17237399"/>
                    <a:pt x="7835" y="16872710"/>
                  </a:cubicBezTo>
                  <a:cubicBezTo>
                    <a:pt x="6565" y="16129309"/>
                    <a:pt x="2755" y="15399931"/>
                    <a:pt x="4025" y="14656530"/>
                  </a:cubicBezTo>
                  <a:cubicBezTo>
                    <a:pt x="1485" y="13730784"/>
                    <a:pt x="-3595" y="2271162"/>
                    <a:pt x="4025" y="1331389"/>
                  </a:cubicBezTo>
                  <a:cubicBezTo>
                    <a:pt x="5295" y="1149045"/>
                    <a:pt x="4025" y="952674"/>
                    <a:pt x="5295" y="770330"/>
                  </a:cubicBezTo>
                  <a:cubicBezTo>
                    <a:pt x="6565" y="475775"/>
                    <a:pt x="9105" y="153166"/>
                    <a:pt x="10375" y="44450"/>
                  </a:cubicBezTo>
                  <a:cubicBezTo>
                    <a:pt x="10375" y="41910"/>
                    <a:pt x="11645" y="39370"/>
                    <a:pt x="12915" y="38100"/>
                  </a:cubicBezTo>
                  <a:cubicBezTo>
                    <a:pt x="34505" y="35560"/>
                    <a:pt x="86474" y="30480"/>
                    <a:pt x="238404" y="29210"/>
                  </a:cubicBezTo>
                  <a:cubicBezTo>
                    <a:pt x="494787" y="25400"/>
                    <a:pt x="751169" y="22860"/>
                    <a:pt x="1017047" y="20320"/>
                  </a:cubicBezTo>
                  <a:cubicBezTo>
                    <a:pt x="1197464" y="17780"/>
                    <a:pt x="1377882" y="16510"/>
                    <a:pt x="1548803" y="13970"/>
                  </a:cubicBezTo>
                  <a:cubicBezTo>
                    <a:pt x="1719725" y="11430"/>
                    <a:pt x="1900142" y="8890"/>
                    <a:pt x="2071064" y="8890"/>
                  </a:cubicBezTo>
                  <a:cubicBezTo>
                    <a:pt x="2260977" y="7620"/>
                    <a:pt x="2450890" y="10160"/>
                    <a:pt x="2640802" y="8890"/>
                  </a:cubicBezTo>
                  <a:cubicBezTo>
                    <a:pt x="2878194" y="8890"/>
                    <a:pt x="7179720" y="6350"/>
                    <a:pt x="7417112" y="5080"/>
                  </a:cubicBezTo>
                  <a:cubicBezTo>
                    <a:pt x="7645007" y="3810"/>
                    <a:pt x="7872903" y="2540"/>
                    <a:pt x="8110294" y="2540"/>
                  </a:cubicBezTo>
                  <a:cubicBezTo>
                    <a:pt x="8499615" y="1270"/>
                    <a:pt x="8879441" y="0"/>
                    <a:pt x="9268762" y="0"/>
                  </a:cubicBezTo>
                  <a:cubicBezTo>
                    <a:pt x="9430188" y="0"/>
                    <a:pt x="9601110" y="2540"/>
                    <a:pt x="9762535" y="2540"/>
                  </a:cubicBezTo>
                  <a:cubicBezTo>
                    <a:pt x="10208831" y="3810"/>
                    <a:pt x="10664621" y="5080"/>
                    <a:pt x="11110917" y="7620"/>
                  </a:cubicBezTo>
                  <a:cubicBezTo>
                    <a:pt x="11348308" y="8890"/>
                    <a:pt x="11585699" y="12700"/>
                    <a:pt x="11823091" y="16510"/>
                  </a:cubicBezTo>
                  <a:cubicBezTo>
                    <a:pt x="11880064" y="16510"/>
                    <a:pt x="11937039" y="16510"/>
                    <a:pt x="11984517" y="16510"/>
                  </a:cubicBezTo>
                  <a:cubicBezTo>
                    <a:pt x="12029588" y="17780"/>
                    <a:pt x="12038479" y="20320"/>
                    <a:pt x="12048638" y="21590"/>
                  </a:cubicBezTo>
                  <a:close/>
                  <a:moveTo>
                    <a:pt x="12058798" y="17633657"/>
                  </a:moveTo>
                  <a:cubicBezTo>
                    <a:pt x="12060069" y="17617148"/>
                    <a:pt x="12061338" y="17604448"/>
                    <a:pt x="12061338" y="17591748"/>
                  </a:cubicBezTo>
                  <a:cubicBezTo>
                    <a:pt x="12060069" y="16816605"/>
                    <a:pt x="12058798" y="16073203"/>
                    <a:pt x="12058798" y="15273694"/>
                  </a:cubicBezTo>
                  <a:cubicBezTo>
                    <a:pt x="12058798" y="14909006"/>
                    <a:pt x="12061338" y="14544318"/>
                    <a:pt x="12060069" y="14179629"/>
                  </a:cubicBezTo>
                  <a:cubicBezTo>
                    <a:pt x="12060069" y="13842994"/>
                    <a:pt x="12058798" y="13492333"/>
                    <a:pt x="12057529" y="13155698"/>
                  </a:cubicBezTo>
                  <a:cubicBezTo>
                    <a:pt x="12052448" y="12636719"/>
                    <a:pt x="12041019" y="1892447"/>
                    <a:pt x="12041019" y="1373468"/>
                  </a:cubicBezTo>
                  <a:cubicBezTo>
                    <a:pt x="12038479" y="938648"/>
                    <a:pt x="12035938" y="489801"/>
                    <a:pt x="12033398" y="63500"/>
                  </a:cubicBezTo>
                  <a:cubicBezTo>
                    <a:pt x="12032129" y="44450"/>
                    <a:pt x="12030859" y="43180"/>
                    <a:pt x="11956030" y="41910"/>
                  </a:cubicBezTo>
                  <a:cubicBezTo>
                    <a:pt x="11927543" y="41910"/>
                    <a:pt x="11908552" y="41910"/>
                    <a:pt x="11880064" y="40640"/>
                  </a:cubicBezTo>
                  <a:cubicBezTo>
                    <a:pt x="11642674" y="36830"/>
                    <a:pt x="11395787" y="31750"/>
                    <a:pt x="11158396" y="30480"/>
                  </a:cubicBezTo>
                  <a:cubicBezTo>
                    <a:pt x="10579162" y="26670"/>
                    <a:pt x="9990432" y="25400"/>
                    <a:pt x="9411198" y="22860"/>
                  </a:cubicBezTo>
                  <a:cubicBezTo>
                    <a:pt x="9325736" y="22860"/>
                    <a:pt x="9230780" y="22860"/>
                    <a:pt x="9145320" y="22860"/>
                  </a:cubicBezTo>
                  <a:cubicBezTo>
                    <a:pt x="9002885" y="22860"/>
                    <a:pt x="8860450" y="22860"/>
                    <a:pt x="8727511" y="22860"/>
                  </a:cubicBezTo>
                  <a:cubicBezTo>
                    <a:pt x="8423650" y="22860"/>
                    <a:pt x="8119789" y="22860"/>
                    <a:pt x="7825424" y="24130"/>
                  </a:cubicBezTo>
                  <a:cubicBezTo>
                    <a:pt x="7569041" y="25400"/>
                    <a:pt x="3248524" y="29210"/>
                    <a:pt x="2992141" y="29210"/>
                  </a:cubicBezTo>
                  <a:cubicBezTo>
                    <a:pt x="2574333" y="29210"/>
                    <a:pt x="2156525" y="26670"/>
                    <a:pt x="1738716" y="33020"/>
                  </a:cubicBezTo>
                  <a:cubicBezTo>
                    <a:pt x="1520316" y="36830"/>
                    <a:pt x="1311412" y="36830"/>
                    <a:pt x="1102508" y="38100"/>
                  </a:cubicBezTo>
                  <a:cubicBezTo>
                    <a:pt x="741673" y="41910"/>
                    <a:pt x="380839" y="45720"/>
                    <a:pt x="45935" y="50800"/>
                  </a:cubicBezTo>
                  <a:cubicBezTo>
                    <a:pt x="33235" y="50800"/>
                    <a:pt x="30695" y="53340"/>
                    <a:pt x="29425" y="111087"/>
                  </a:cubicBezTo>
                  <a:cubicBezTo>
                    <a:pt x="28155" y="363563"/>
                    <a:pt x="28155" y="616040"/>
                    <a:pt x="26885" y="868516"/>
                  </a:cubicBezTo>
                  <a:cubicBezTo>
                    <a:pt x="25615" y="1289310"/>
                    <a:pt x="23075" y="1696077"/>
                    <a:pt x="21805" y="2116871"/>
                  </a:cubicBezTo>
                  <a:cubicBezTo>
                    <a:pt x="16725" y="2565718"/>
                    <a:pt x="23075" y="13534413"/>
                    <a:pt x="25615" y="13983260"/>
                  </a:cubicBezTo>
                  <a:cubicBezTo>
                    <a:pt x="25615" y="14460159"/>
                    <a:pt x="25615" y="14951086"/>
                    <a:pt x="26885" y="15427985"/>
                  </a:cubicBezTo>
                  <a:cubicBezTo>
                    <a:pt x="26885" y="15778646"/>
                    <a:pt x="29425" y="16129309"/>
                    <a:pt x="29425" y="16479969"/>
                  </a:cubicBezTo>
                  <a:cubicBezTo>
                    <a:pt x="29425" y="16858684"/>
                    <a:pt x="29425" y="17237399"/>
                    <a:pt x="28155" y="17591748"/>
                  </a:cubicBezTo>
                  <a:cubicBezTo>
                    <a:pt x="28155" y="17595557"/>
                    <a:pt x="28155" y="17598098"/>
                    <a:pt x="28155" y="17601907"/>
                  </a:cubicBezTo>
                  <a:cubicBezTo>
                    <a:pt x="28155" y="17612068"/>
                    <a:pt x="31965" y="17615878"/>
                    <a:pt x="40855" y="17615878"/>
                  </a:cubicBezTo>
                  <a:cubicBezTo>
                    <a:pt x="105465" y="17615878"/>
                    <a:pt x="238404" y="17617148"/>
                    <a:pt x="361848" y="17617148"/>
                  </a:cubicBezTo>
                  <a:cubicBezTo>
                    <a:pt x="542265" y="17617148"/>
                    <a:pt x="732178" y="17614607"/>
                    <a:pt x="912595" y="17617148"/>
                  </a:cubicBezTo>
                  <a:cubicBezTo>
                    <a:pt x="1206960" y="17620957"/>
                    <a:pt x="1501325" y="17623498"/>
                    <a:pt x="1795690" y="17622228"/>
                  </a:cubicBezTo>
                  <a:cubicBezTo>
                    <a:pt x="1985603" y="17620957"/>
                    <a:pt x="2166020" y="17623498"/>
                    <a:pt x="2355933" y="17623498"/>
                  </a:cubicBezTo>
                  <a:cubicBezTo>
                    <a:pt x="2631307" y="17623498"/>
                    <a:pt x="2906680" y="17622228"/>
                    <a:pt x="3182054" y="17623498"/>
                  </a:cubicBezTo>
                  <a:cubicBezTo>
                    <a:pt x="3590367" y="17624768"/>
                    <a:pt x="8072311" y="17614607"/>
                    <a:pt x="8490120" y="17617148"/>
                  </a:cubicBezTo>
                  <a:cubicBezTo>
                    <a:pt x="8670537" y="17618418"/>
                    <a:pt x="8850954" y="17619687"/>
                    <a:pt x="9021876" y="17619687"/>
                  </a:cubicBezTo>
                  <a:cubicBezTo>
                    <a:pt x="9335232" y="17622228"/>
                    <a:pt x="9639093" y="17618418"/>
                    <a:pt x="9952449" y="17622228"/>
                  </a:cubicBezTo>
                  <a:cubicBezTo>
                    <a:pt x="10208831" y="17624768"/>
                    <a:pt x="10465213" y="17624768"/>
                    <a:pt x="10721596" y="17627307"/>
                  </a:cubicBezTo>
                  <a:cubicBezTo>
                    <a:pt x="11101422" y="17631118"/>
                    <a:pt x="11481248" y="17633657"/>
                    <a:pt x="11861073" y="17634928"/>
                  </a:cubicBezTo>
                  <a:cubicBezTo>
                    <a:pt x="12003508" y="17634928"/>
                    <a:pt x="12038479" y="17633657"/>
                    <a:pt x="12058798" y="17633657"/>
                  </a:cubicBezTo>
                  <a:close/>
                </a:path>
              </a:pathLst>
            </a:custGeom>
            <a:solidFill>
              <a:srgbClr val="393839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756000" y="5393302"/>
            <a:ext cx="2996341" cy="1787288"/>
            <a:chOff x="0" y="0"/>
            <a:chExt cx="1073821" cy="6405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73821" cy="640524"/>
            </a:xfrm>
            <a:custGeom>
              <a:avLst/>
              <a:gdLst/>
              <a:ahLst/>
              <a:cxnLst/>
              <a:rect l="l" t="t" r="r" b="b"/>
              <a:pathLst>
                <a:path w="1073821" h="640524">
                  <a:moveTo>
                    <a:pt x="0" y="0"/>
                  </a:moveTo>
                  <a:lnTo>
                    <a:pt x="1073821" y="0"/>
                  </a:lnTo>
                  <a:lnTo>
                    <a:pt x="1073821" y="640524"/>
                  </a:lnTo>
                  <a:lnTo>
                    <a:pt x="0" y="640524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1073821" cy="6881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50178" y="5114806"/>
            <a:ext cx="2807984" cy="462388"/>
            <a:chOff x="0" y="0"/>
            <a:chExt cx="986112" cy="16238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86112" cy="162382"/>
            </a:xfrm>
            <a:custGeom>
              <a:avLst/>
              <a:gdLst/>
              <a:ahLst/>
              <a:cxnLst/>
              <a:rect l="l" t="t" r="r" b="b"/>
              <a:pathLst>
                <a:path w="986112" h="162382">
                  <a:moveTo>
                    <a:pt x="0" y="0"/>
                  </a:moveTo>
                  <a:lnTo>
                    <a:pt x="986112" y="0"/>
                  </a:lnTo>
                  <a:lnTo>
                    <a:pt x="986112" y="162382"/>
                  </a:lnTo>
                  <a:lnTo>
                    <a:pt x="0" y="162382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57150"/>
              <a:ext cx="986112" cy="219532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935631" y="5393302"/>
            <a:ext cx="2996341" cy="1787288"/>
            <a:chOff x="0" y="0"/>
            <a:chExt cx="1073821" cy="64052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073821" cy="640524"/>
            </a:xfrm>
            <a:custGeom>
              <a:avLst/>
              <a:gdLst/>
              <a:ahLst/>
              <a:cxnLst/>
              <a:rect l="l" t="t" r="r" b="b"/>
              <a:pathLst>
                <a:path w="1073821" h="640524">
                  <a:moveTo>
                    <a:pt x="0" y="0"/>
                  </a:moveTo>
                  <a:lnTo>
                    <a:pt x="1073821" y="0"/>
                  </a:lnTo>
                  <a:lnTo>
                    <a:pt x="1073821" y="640524"/>
                  </a:lnTo>
                  <a:lnTo>
                    <a:pt x="0" y="640524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1073821" cy="6881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922990" y="7999739"/>
            <a:ext cx="2996341" cy="1787288"/>
            <a:chOff x="0" y="0"/>
            <a:chExt cx="1073821" cy="64052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073821" cy="640524"/>
            </a:xfrm>
            <a:custGeom>
              <a:avLst/>
              <a:gdLst/>
              <a:ahLst/>
              <a:cxnLst/>
              <a:rect l="l" t="t" r="r" b="b"/>
              <a:pathLst>
                <a:path w="1073821" h="640524">
                  <a:moveTo>
                    <a:pt x="0" y="0"/>
                  </a:moveTo>
                  <a:lnTo>
                    <a:pt x="1073821" y="0"/>
                  </a:lnTo>
                  <a:lnTo>
                    <a:pt x="1073821" y="640524"/>
                  </a:lnTo>
                  <a:lnTo>
                    <a:pt x="0" y="640524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073821" cy="6881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20312" y="4004967"/>
            <a:ext cx="3275704" cy="707474"/>
            <a:chOff x="0" y="0"/>
            <a:chExt cx="1173938" cy="25354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73939" cy="253543"/>
            </a:xfrm>
            <a:custGeom>
              <a:avLst/>
              <a:gdLst/>
              <a:ahLst/>
              <a:cxnLst/>
              <a:rect l="l" t="t" r="r" b="b"/>
              <a:pathLst>
                <a:path w="1173939" h="253543">
                  <a:moveTo>
                    <a:pt x="0" y="0"/>
                  </a:moveTo>
                  <a:lnTo>
                    <a:pt x="1173939" y="0"/>
                  </a:lnTo>
                  <a:lnTo>
                    <a:pt x="1173939" y="253543"/>
                  </a:lnTo>
                  <a:lnTo>
                    <a:pt x="0" y="253543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1173938" cy="3011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23" name="Group 23"/>
          <p:cNvGrpSpPr>
            <a:grpSpLocks noChangeAspect="1"/>
          </p:cNvGrpSpPr>
          <p:nvPr/>
        </p:nvGrpSpPr>
        <p:grpSpPr>
          <a:xfrm>
            <a:off x="4222021" y="947820"/>
            <a:ext cx="2590130" cy="3448420"/>
            <a:chOff x="0" y="0"/>
            <a:chExt cx="3663950" cy="4878070"/>
          </a:xfrm>
        </p:grpSpPr>
        <p:sp>
          <p:nvSpPr>
            <p:cNvPr id="24" name="Freeform 24"/>
            <p:cNvSpPr/>
            <p:nvPr/>
          </p:nvSpPr>
          <p:spPr>
            <a:xfrm>
              <a:off x="31750" y="31750"/>
              <a:ext cx="3600450" cy="4814570"/>
            </a:xfrm>
            <a:custGeom>
              <a:avLst/>
              <a:gdLst/>
              <a:ahLst/>
              <a:cxnLst/>
              <a:rect l="l" t="t" r="r" b="b"/>
              <a:pathLst>
                <a:path w="3600450" h="4814570">
                  <a:moveTo>
                    <a:pt x="0" y="0"/>
                  </a:moveTo>
                  <a:lnTo>
                    <a:pt x="3600450" y="0"/>
                  </a:lnTo>
                  <a:lnTo>
                    <a:pt x="3600450" y="4814570"/>
                  </a:lnTo>
                  <a:lnTo>
                    <a:pt x="0" y="4814570"/>
                  </a:lnTo>
                  <a:close/>
                </a:path>
              </a:pathLst>
            </a:custGeom>
            <a:blipFill>
              <a:blip r:embed="rId2"/>
              <a:stretch>
                <a:fillRect l="-123832" t="-659" r="-123832" b="-659"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0" y="0"/>
              <a:ext cx="3663950" cy="4878070"/>
            </a:xfrm>
            <a:custGeom>
              <a:avLst/>
              <a:gdLst/>
              <a:ahLst/>
              <a:cxnLst/>
              <a:rect l="l" t="t" r="r" b="b"/>
              <a:pathLst>
                <a:path w="3663950" h="4878070">
                  <a:moveTo>
                    <a:pt x="3663950" y="4878070"/>
                  </a:moveTo>
                  <a:lnTo>
                    <a:pt x="0" y="4878070"/>
                  </a:lnTo>
                  <a:lnTo>
                    <a:pt x="0" y="0"/>
                  </a:lnTo>
                  <a:lnTo>
                    <a:pt x="3663950" y="0"/>
                  </a:lnTo>
                  <a:lnTo>
                    <a:pt x="3663950" y="4878070"/>
                  </a:lnTo>
                  <a:close/>
                  <a:moveTo>
                    <a:pt x="63500" y="4814570"/>
                  </a:moveTo>
                  <a:lnTo>
                    <a:pt x="3600450" y="4814570"/>
                  </a:lnTo>
                  <a:lnTo>
                    <a:pt x="3600450" y="63500"/>
                  </a:lnTo>
                  <a:lnTo>
                    <a:pt x="63500" y="63500"/>
                  </a:lnTo>
                  <a:lnTo>
                    <a:pt x="63500" y="4814570"/>
                  </a:lnTo>
                  <a:close/>
                </a:path>
              </a:pathLst>
            </a:custGeom>
            <a:solidFill>
              <a:srgbClr val="406D46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26" name="Group 26"/>
          <p:cNvGrpSpPr/>
          <p:nvPr/>
        </p:nvGrpSpPr>
        <p:grpSpPr>
          <a:xfrm rot="-309749">
            <a:off x="1088407" y="1235235"/>
            <a:ext cx="2807984" cy="467632"/>
            <a:chOff x="0" y="0"/>
            <a:chExt cx="986112" cy="164224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986112" cy="164224"/>
            </a:xfrm>
            <a:custGeom>
              <a:avLst/>
              <a:gdLst/>
              <a:ahLst/>
              <a:cxnLst/>
              <a:rect l="l" t="t" r="r" b="b"/>
              <a:pathLst>
                <a:path w="986112" h="164224">
                  <a:moveTo>
                    <a:pt x="0" y="0"/>
                  </a:moveTo>
                  <a:lnTo>
                    <a:pt x="986112" y="0"/>
                  </a:lnTo>
                  <a:lnTo>
                    <a:pt x="986112" y="164224"/>
                  </a:lnTo>
                  <a:lnTo>
                    <a:pt x="0" y="164224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57150"/>
              <a:ext cx="986112" cy="221374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017519" y="3660225"/>
            <a:ext cx="2807984" cy="462388"/>
            <a:chOff x="0" y="0"/>
            <a:chExt cx="986112" cy="162382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986112" cy="162382"/>
            </a:xfrm>
            <a:custGeom>
              <a:avLst/>
              <a:gdLst/>
              <a:ahLst/>
              <a:cxnLst/>
              <a:rect l="l" t="t" r="r" b="b"/>
              <a:pathLst>
                <a:path w="986112" h="162382">
                  <a:moveTo>
                    <a:pt x="0" y="0"/>
                  </a:moveTo>
                  <a:lnTo>
                    <a:pt x="986112" y="0"/>
                  </a:lnTo>
                  <a:lnTo>
                    <a:pt x="986112" y="162382"/>
                  </a:lnTo>
                  <a:lnTo>
                    <a:pt x="0" y="162382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57150"/>
              <a:ext cx="986112" cy="219532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029809" y="5091032"/>
            <a:ext cx="2807984" cy="462388"/>
            <a:chOff x="0" y="0"/>
            <a:chExt cx="986112" cy="162382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986112" cy="162382"/>
            </a:xfrm>
            <a:custGeom>
              <a:avLst/>
              <a:gdLst/>
              <a:ahLst/>
              <a:cxnLst/>
              <a:rect l="l" t="t" r="r" b="b"/>
              <a:pathLst>
                <a:path w="986112" h="162382">
                  <a:moveTo>
                    <a:pt x="0" y="0"/>
                  </a:moveTo>
                  <a:lnTo>
                    <a:pt x="986112" y="0"/>
                  </a:lnTo>
                  <a:lnTo>
                    <a:pt x="986112" y="162382"/>
                  </a:lnTo>
                  <a:lnTo>
                    <a:pt x="0" y="162382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57150"/>
              <a:ext cx="986112" cy="219532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3996016" y="7745550"/>
            <a:ext cx="2807984" cy="462388"/>
            <a:chOff x="0" y="0"/>
            <a:chExt cx="986112" cy="162382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986112" cy="162382"/>
            </a:xfrm>
            <a:custGeom>
              <a:avLst/>
              <a:gdLst/>
              <a:ahLst/>
              <a:cxnLst/>
              <a:rect l="l" t="t" r="r" b="b"/>
              <a:pathLst>
                <a:path w="986112" h="162382">
                  <a:moveTo>
                    <a:pt x="0" y="0"/>
                  </a:moveTo>
                  <a:lnTo>
                    <a:pt x="986112" y="0"/>
                  </a:lnTo>
                  <a:lnTo>
                    <a:pt x="986112" y="162382"/>
                  </a:lnTo>
                  <a:lnTo>
                    <a:pt x="0" y="162382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57150"/>
              <a:ext cx="986112" cy="219532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grpSp>
        <p:nvGrpSpPr>
          <p:cNvPr id="38" name="Group 38"/>
          <p:cNvGrpSpPr>
            <a:grpSpLocks noChangeAspect="1"/>
          </p:cNvGrpSpPr>
          <p:nvPr/>
        </p:nvGrpSpPr>
        <p:grpSpPr>
          <a:xfrm rot="-762308">
            <a:off x="399200" y="496451"/>
            <a:ext cx="901958" cy="382539"/>
            <a:chOff x="0" y="0"/>
            <a:chExt cx="2527300" cy="107188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2527300" cy="1071880"/>
            </a:xfrm>
            <a:custGeom>
              <a:avLst/>
              <a:gdLst/>
              <a:ahLst/>
              <a:cxnLst/>
              <a:rect l="l" t="t" r="r" b="b"/>
              <a:pathLst>
                <a:path w="2527300" h="1071880">
                  <a:moveTo>
                    <a:pt x="260350" y="1071880"/>
                  </a:moveTo>
                  <a:lnTo>
                    <a:pt x="0" y="914400"/>
                  </a:lnTo>
                  <a:lnTo>
                    <a:pt x="524510" y="48260"/>
                  </a:lnTo>
                  <a:lnTo>
                    <a:pt x="941070" y="516890"/>
                  </a:lnTo>
                  <a:lnTo>
                    <a:pt x="1245870" y="0"/>
                  </a:lnTo>
                  <a:lnTo>
                    <a:pt x="1604010" y="500380"/>
                  </a:lnTo>
                  <a:lnTo>
                    <a:pt x="1941830" y="15240"/>
                  </a:lnTo>
                  <a:lnTo>
                    <a:pt x="2527300" y="787400"/>
                  </a:lnTo>
                  <a:lnTo>
                    <a:pt x="2284730" y="971550"/>
                  </a:lnTo>
                  <a:lnTo>
                    <a:pt x="1951990" y="533400"/>
                  </a:lnTo>
                  <a:lnTo>
                    <a:pt x="1607820" y="1028700"/>
                  </a:lnTo>
                  <a:lnTo>
                    <a:pt x="1271270" y="557530"/>
                  </a:lnTo>
                  <a:lnTo>
                    <a:pt x="990600" y="1031240"/>
                  </a:lnTo>
                  <a:lnTo>
                    <a:pt x="571500" y="560070"/>
                  </a:lnTo>
                  <a:close/>
                </a:path>
              </a:pathLst>
            </a:custGeom>
            <a:solidFill>
              <a:srgbClr val="75977A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40" name="Group 40"/>
          <p:cNvGrpSpPr>
            <a:grpSpLocks noChangeAspect="1"/>
          </p:cNvGrpSpPr>
          <p:nvPr/>
        </p:nvGrpSpPr>
        <p:grpSpPr>
          <a:xfrm rot="9908141">
            <a:off x="6280678" y="4260479"/>
            <a:ext cx="901958" cy="382539"/>
            <a:chOff x="0" y="0"/>
            <a:chExt cx="2527300" cy="107188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2527300" cy="1071880"/>
            </a:xfrm>
            <a:custGeom>
              <a:avLst/>
              <a:gdLst/>
              <a:ahLst/>
              <a:cxnLst/>
              <a:rect l="l" t="t" r="r" b="b"/>
              <a:pathLst>
                <a:path w="2527300" h="1071880">
                  <a:moveTo>
                    <a:pt x="260350" y="1071880"/>
                  </a:moveTo>
                  <a:lnTo>
                    <a:pt x="0" y="914400"/>
                  </a:lnTo>
                  <a:lnTo>
                    <a:pt x="524510" y="48260"/>
                  </a:lnTo>
                  <a:lnTo>
                    <a:pt x="941070" y="516890"/>
                  </a:lnTo>
                  <a:lnTo>
                    <a:pt x="1245870" y="0"/>
                  </a:lnTo>
                  <a:lnTo>
                    <a:pt x="1604010" y="500380"/>
                  </a:lnTo>
                  <a:lnTo>
                    <a:pt x="1941830" y="15240"/>
                  </a:lnTo>
                  <a:lnTo>
                    <a:pt x="2527300" y="787400"/>
                  </a:lnTo>
                  <a:lnTo>
                    <a:pt x="2284730" y="971550"/>
                  </a:lnTo>
                  <a:lnTo>
                    <a:pt x="1951990" y="533400"/>
                  </a:lnTo>
                  <a:lnTo>
                    <a:pt x="1607820" y="1028700"/>
                  </a:lnTo>
                  <a:lnTo>
                    <a:pt x="1271270" y="557530"/>
                  </a:lnTo>
                  <a:lnTo>
                    <a:pt x="990600" y="1031240"/>
                  </a:lnTo>
                  <a:lnTo>
                    <a:pt x="571500" y="560070"/>
                  </a:lnTo>
                  <a:close/>
                </a:path>
              </a:pathLst>
            </a:custGeom>
            <a:solidFill>
              <a:srgbClr val="75977A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42" name="Group 42"/>
          <p:cNvGrpSpPr>
            <a:grpSpLocks noChangeAspect="1"/>
          </p:cNvGrpSpPr>
          <p:nvPr/>
        </p:nvGrpSpPr>
        <p:grpSpPr>
          <a:xfrm rot="-8645133">
            <a:off x="402150" y="7000933"/>
            <a:ext cx="901958" cy="382539"/>
            <a:chOff x="0" y="0"/>
            <a:chExt cx="2527300" cy="1071880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2527300" cy="1071880"/>
            </a:xfrm>
            <a:custGeom>
              <a:avLst/>
              <a:gdLst/>
              <a:ahLst/>
              <a:cxnLst/>
              <a:rect l="l" t="t" r="r" b="b"/>
              <a:pathLst>
                <a:path w="2527300" h="1071880">
                  <a:moveTo>
                    <a:pt x="260350" y="1071880"/>
                  </a:moveTo>
                  <a:lnTo>
                    <a:pt x="0" y="914400"/>
                  </a:lnTo>
                  <a:lnTo>
                    <a:pt x="524510" y="48260"/>
                  </a:lnTo>
                  <a:lnTo>
                    <a:pt x="941070" y="516890"/>
                  </a:lnTo>
                  <a:lnTo>
                    <a:pt x="1245870" y="0"/>
                  </a:lnTo>
                  <a:lnTo>
                    <a:pt x="1604010" y="500380"/>
                  </a:lnTo>
                  <a:lnTo>
                    <a:pt x="1941830" y="15240"/>
                  </a:lnTo>
                  <a:lnTo>
                    <a:pt x="2527300" y="787400"/>
                  </a:lnTo>
                  <a:lnTo>
                    <a:pt x="2284730" y="971550"/>
                  </a:lnTo>
                  <a:lnTo>
                    <a:pt x="1951990" y="533400"/>
                  </a:lnTo>
                  <a:lnTo>
                    <a:pt x="1607820" y="1028700"/>
                  </a:lnTo>
                  <a:lnTo>
                    <a:pt x="1271270" y="557530"/>
                  </a:lnTo>
                  <a:lnTo>
                    <a:pt x="990600" y="1031240"/>
                  </a:lnTo>
                  <a:lnTo>
                    <a:pt x="571500" y="560070"/>
                  </a:lnTo>
                  <a:close/>
                </a:path>
              </a:pathLst>
            </a:custGeom>
            <a:solidFill>
              <a:srgbClr val="75977A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44" name="Group 44"/>
          <p:cNvGrpSpPr>
            <a:grpSpLocks noChangeAspect="1"/>
          </p:cNvGrpSpPr>
          <p:nvPr/>
        </p:nvGrpSpPr>
        <p:grpSpPr>
          <a:xfrm rot="-10732904">
            <a:off x="6361173" y="9843819"/>
            <a:ext cx="901958" cy="382539"/>
            <a:chOff x="0" y="0"/>
            <a:chExt cx="2527300" cy="107188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2527300" cy="1071880"/>
            </a:xfrm>
            <a:custGeom>
              <a:avLst/>
              <a:gdLst/>
              <a:ahLst/>
              <a:cxnLst/>
              <a:rect l="l" t="t" r="r" b="b"/>
              <a:pathLst>
                <a:path w="2527300" h="1071880">
                  <a:moveTo>
                    <a:pt x="260350" y="1071880"/>
                  </a:moveTo>
                  <a:lnTo>
                    <a:pt x="0" y="914400"/>
                  </a:lnTo>
                  <a:lnTo>
                    <a:pt x="524510" y="48260"/>
                  </a:lnTo>
                  <a:lnTo>
                    <a:pt x="941070" y="516890"/>
                  </a:lnTo>
                  <a:lnTo>
                    <a:pt x="1245870" y="0"/>
                  </a:lnTo>
                  <a:lnTo>
                    <a:pt x="1604010" y="500380"/>
                  </a:lnTo>
                  <a:lnTo>
                    <a:pt x="1941830" y="15240"/>
                  </a:lnTo>
                  <a:lnTo>
                    <a:pt x="2527300" y="787400"/>
                  </a:lnTo>
                  <a:lnTo>
                    <a:pt x="2284730" y="971550"/>
                  </a:lnTo>
                  <a:lnTo>
                    <a:pt x="1951990" y="533400"/>
                  </a:lnTo>
                  <a:lnTo>
                    <a:pt x="1607820" y="1028700"/>
                  </a:lnTo>
                  <a:lnTo>
                    <a:pt x="1271270" y="557530"/>
                  </a:lnTo>
                  <a:lnTo>
                    <a:pt x="990600" y="1031240"/>
                  </a:lnTo>
                  <a:lnTo>
                    <a:pt x="571500" y="560070"/>
                  </a:lnTo>
                  <a:close/>
                </a:path>
              </a:pathLst>
            </a:custGeom>
            <a:solidFill>
              <a:srgbClr val="75977A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46" name="TextBox 46"/>
          <p:cNvSpPr txBox="1"/>
          <p:nvPr/>
        </p:nvSpPr>
        <p:spPr>
          <a:xfrm>
            <a:off x="953326" y="5212668"/>
            <a:ext cx="2601689" cy="391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4"/>
              </a:lnSpc>
            </a:pP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Een 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leuke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 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herinnering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 met Daniël 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en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/of Renée</a:t>
            </a:r>
          </a:p>
        </p:txBody>
      </p:sp>
      <p:sp>
        <p:nvSpPr>
          <p:cNvPr id="47" name="TextBox 47"/>
          <p:cNvSpPr txBox="1"/>
          <p:nvPr/>
        </p:nvSpPr>
        <p:spPr>
          <a:xfrm rot="-353221">
            <a:off x="1202201" y="1100844"/>
            <a:ext cx="2672012" cy="8690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36"/>
              </a:lnSpc>
            </a:pPr>
            <a:r>
              <a:rPr lang="en-US" sz="3899" spc="-136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Lief </a:t>
            </a:r>
            <a:r>
              <a:rPr lang="en-US" sz="3899" spc="-136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Bruidspaar</a:t>
            </a:r>
            <a:r>
              <a:rPr lang="en-US" sz="3899" spc="-136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,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953326" y="6157786"/>
            <a:ext cx="2595732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2"/>
              </a:lnSpc>
            </a:pP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Typ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hier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een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tekst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719172" y="8855283"/>
            <a:ext cx="1527530" cy="1959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80"/>
              </a:lnSpc>
            </a:pPr>
            <a:r>
              <a:rPr lang="en-US" sz="1057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Typ hier een tekst!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4073146" y="6080951"/>
            <a:ext cx="2653724" cy="2107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9"/>
              </a:lnSpc>
            </a:pPr>
            <a:r>
              <a:rPr lang="en-US" sz="1078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Typ hier een tekst!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073064" y="3707850"/>
            <a:ext cx="2739329" cy="375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1"/>
              </a:lnSpc>
            </a:pPr>
            <a:r>
              <a:rPr lang="en-US" sz="1700" spc="-59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3 woorden die in mij opkomen als ik aan het bruidspaar denk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4132957" y="5188894"/>
            <a:ext cx="2601689" cy="3798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4"/>
              </a:lnSpc>
            </a:pPr>
            <a:r>
              <a:rPr lang="en-US" sz="1800" spc="-63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Dit moeten jullie echt samen doen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4095939" y="7892952"/>
            <a:ext cx="2601689" cy="198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4"/>
              </a:lnSpc>
            </a:pP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Mijn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/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onze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 wens 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voor</a:t>
            </a:r>
            <a:r>
              <a:rPr lang="en-US" sz="1800" spc="-63" dirty="0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 </a:t>
            </a:r>
            <a:r>
              <a:rPr lang="en-US" sz="1800" spc="-63" dirty="0" err="1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jullie</a:t>
            </a:r>
            <a:endParaRPr lang="en-US" sz="1800" spc="-63" dirty="0">
              <a:solidFill>
                <a:srgbClr val="000000"/>
              </a:solidFill>
              <a:latin typeface="Happy Font TH"/>
              <a:ea typeface="Happy Font TH"/>
              <a:cs typeface="Happy Font TH"/>
              <a:sym typeface="Happy Font TH"/>
            </a:endParaRPr>
          </a:p>
        </p:txBody>
      </p:sp>
      <p:grpSp>
        <p:nvGrpSpPr>
          <p:cNvPr id="54" name="Group 54"/>
          <p:cNvGrpSpPr/>
          <p:nvPr/>
        </p:nvGrpSpPr>
        <p:grpSpPr>
          <a:xfrm>
            <a:off x="783659" y="7745550"/>
            <a:ext cx="2996341" cy="2041478"/>
            <a:chOff x="0" y="0"/>
            <a:chExt cx="1073821" cy="731620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1073821" cy="731620"/>
            </a:xfrm>
            <a:custGeom>
              <a:avLst/>
              <a:gdLst/>
              <a:ahLst/>
              <a:cxnLst/>
              <a:rect l="l" t="t" r="r" b="b"/>
              <a:pathLst>
                <a:path w="1073821" h="731620">
                  <a:moveTo>
                    <a:pt x="0" y="0"/>
                  </a:moveTo>
                  <a:lnTo>
                    <a:pt x="1073821" y="0"/>
                  </a:lnTo>
                  <a:lnTo>
                    <a:pt x="1073821" y="731620"/>
                  </a:lnTo>
                  <a:lnTo>
                    <a:pt x="0" y="73162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47625"/>
              <a:ext cx="1073821" cy="7792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sp>
        <p:nvSpPr>
          <p:cNvPr id="57" name="TextBox 57"/>
          <p:cNvSpPr txBox="1"/>
          <p:nvPr/>
        </p:nvSpPr>
        <p:spPr>
          <a:xfrm>
            <a:off x="1518064" y="8541791"/>
            <a:ext cx="1527530" cy="3103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1657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FOTO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4829995" y="2605355"/>
            <a:ext cx="1527530" cy="3103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20"/>
              </a:lnSpc>
            </a:pPr>
            <a:r>
              <a:rPr lang="en-US" sz="1657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FOTO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756000" y="2684483"/>
            <a:ext cx="3275704" cy="707474"/>
            <a:chOff x="0" y="0"/>
            <a:chExt cx="1173938" cy="253543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1173939" cy="253543"/>
            </a:xfrm>
            <a:custGeom>
              <a:avLst/>
              <a:gdLst/>
              <a:ahLst/>
              <a:cxnLst/>
              <a:rect l="l" t="t" r="r" b="b"/>
              <a:pathLst>
                <a:path w="1173939" h="253543">
                  <a:moveTo>
                    <a:pt x="0" y="0"/>
                  </a:moveTo>
                  <a:lnTo>
                    <a:pt x="1173939" y="0"/>
                  </a:lnTo>
                  <a:lnTo>
                    <a:pt x="1173939" y="253543"/>
                  </a:lnTo>
                  <a:lnTo>
                    <a:pt x="0" y="253543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47625"/>
              <a:ext cx="1173938" cy="3011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8"/>
                </a:lnSpc>
              </a:pPr>
              <a:endParaRPr/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1004409" y="2453289"/>
            <a:ext cx="2807984" cy="462388"/>
            <a:chOff x="0" y="0"/>
            <a:chExt cx="986112" cy="162382"/>
          </a:xfrm>
        </p:grpSpPr>
        <p:sp>
          <p:nvSpPr>
            <p:cNvPr id="63" name="Freeform 63"/>
            <p:cNvSpPr/>
            <p:nvPr/>
          </p:nvSpPr>
          <p:spPr>
            <a:xfrm>
              <a:off x="0" y="0"/>
              <a:ext cx="986112" cy="162382"/>
            </a:xfrm>
            <a:custGeom>
              <a:avLst/>
              <a:gdLst/>
              <a:ahLst/>
              <a:cxnLst/>
              <a:rect l="l" t="t" r="r" b="b"/>
              <a:pathLst>
                <a:path w="986112" h="162382">
                  <a:moveTo>
                    <a:pt x="0" y="0"/>
                  </a:moveTo>
                  <a:lnTo>
                    <a:pt x="986112" y="0"/>
                  </a:lnTo>
                  <a:lnTo>
                    <a:pt x="986112" y="162382"/>
                  </a:lnTo>
                  <a:lnTo>
                    <a:pt x="0" y="162382"/>
                  </a:lnTo>
                  <a:close/>
                </a:path>
              </a:pathLst>
            </a:custGeom>
            <a:solidFill>
              <a:srgbClr val="ECE4D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0" y="-57150"/>
              <a:ext cx="986112" cy="219532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3404"/>
                </a:lnSpc>
              </a:pPr>
              <a:endParaRPr/>
            </a:p>
          </p:txBody>
        </p:sp>
      </p:grpSp>
      <p:sp>
        <p:nvSpPr>
          <p:cNvPr id="65" name="TextBox 65"/>
          <p:cNvSpPr txBox="1"/>
          <p:nvPr/>
        </p:nvSpPr>
        <p:spPr>
          <a:xfrm>
            <a:off x="1073064" y="2555955"/>
            <a:ext cx="2739329" cy="2037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1"/>
              </a:lnSpc>
            </a:pPr>
            <a:r>
              <a:rPr lang="en-US" sz="1700" spc="-59">
                <a:solidFill>
                  <a:srgbClr val="000000"/>
                </a:solidFill>
                <a:latin typeface="Happy Font TH"/>
                <a:ea typeface="Happy Font TH"/>
                <a:cs typeface="Happy Font TH"/>
                <a:sym typeface="Happy Font TH"/>
              </a:rPr>
              <a:t>Mijn/onze namen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062430" y="4267081"/>
            <a:ext cx="2595732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2"/>
              </a:lnSpc>
            </a:pPr>
            <a:r>
              <a:rPr lang="en-US" sz="108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Typ hier een tekst 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123645" y="3027756"/>
            <a:ext cx="2595732" cy="210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2"/>
              </a:lnSpc>
            </a:pP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Typ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hier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een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  <a:r>
              <a:rPr lang="en-US" sz="1080" dirty="0" err="1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tekst</a:t>
            </a:r>
            <a:r>
              <a:rPr lang="en-US" sz="1080" dirty="0">
                <a:solidFill>
                  <a:srgbClr val="393839"/>
                </a:solidFill>
                <a:latin typeface="Codec Pro"/>
                <a:ea typeface="Codec Pro"/>
                <a:cs typeface="Codec Pro"/>
                <a:sym typeface="Codec Pro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Aangepast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Happy Font TH</vt:lpstr>
      <vt:lpstr>Codec Pro</vt:lpstr>
      <vt:lpstr>Arial</vt:lpstr>
      <vt:lpstr>Calibri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Me Worksheet</dc:title>
  <cp:lastModifiedBy>Rhodé Brouwer</cp:lastModifiedBy>
  <cp:revision>3</cp:revision>
  <dcterms:created xsi:type="dcterms:W3CDTF">2006-08-16T00:00:00Z</dcterms:created>
  <dcterms:modified xsi:type="dcterms:W3CDTF">2026-04-09T14:50:56Z</dcterms:modified>
  <dc:identifier>DAHGXrlSLqc</dc:identifier>
</cp:coreProperties>
</file>