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15113000" cy="21374100"/>
  <p:notesSz cx="6858000" cy="9144000"/>
  <p:embeddedFontLst>
    <p:embeddedFont>
      <p:font typeface="Childos Arabic" panose="020B0604020202020204" charset="-78"/>
      <p:regular r:id="rId3"/>
    </p:embeddedFont>
    <p:embeddedFont>
      <p:font typeface="One Little Font" panose="020B0604020202020204" charset="0"/>
      <p:regular r:id="rId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9" d="100"/>
          <a:sy n="19" d="100"/>
        </p:scale>
        <p:origin x="2288" y="-4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font" Target="fonts/font1.fntdata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21384000"/>
          </a:xfrm>
          <a:custGeom>
            <a:avLst/>
            <a:gdLst/>
            <a:ahLst/>
            <a:cxnLst/>
            <a:rect l="l" t="t" r="r" b="b"/>
            <a:pathLst>
              <a:path w="15120000" h="21384000">
                <a:moveTo>
                  <a:pt x="0" y="0"/>
                </a:moveTo>
                <a:lnTo>
                  <a:pt x="15120000" y="0"/>
                </a:lnTo>
                <a:lnTo>
                  <a:pt x="15120000" y="21384000"/>
                </a:lnTo>
                <a:lnTo>
                  <a:pt x="0" y="2138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3285" r="-755" b="-3285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 rot="-1011600" flipV="1">
            <a:off x="-108706" y="1064722"/>
            <a:ext cx="8015245" cy="4542474"/>
          </a:xfrm>
          <a:custGeom>
            <a:avLst/>
            <a:gdLst/>
            <a:ahLst/>
            <a:cxnLst/>
            <a:rect l="l" t="t" r="r" b="b"/>
            <a:pathLst>
              <a:path w="8015245" h="4542474">
                <a:moveTo>
                  <a:pt x="0" y="4542474"/>
                </a:moveTo>
                <a:lnTo>
                  <a:pt x="8015245" y="4542474"/>
                </a:lnTo>
                <a:lnTo>
                  <a:pt x="8015245" y="0"/>
                </a:lnTo>
                <a:lnTo>
                  <a:pt x="0" y="0"/>
                </a:lnTo>
                <a:lnTo>
                  <a:pt x="0" y="4542474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 rot="-1011600" flipV="1">
            <a:off x="8721621" y="19265279"/>
            <a:ext cx="8015245" cy="4542474"/>
          </a:xfrm>
          <a:custGeom>
            <a:avLst/>
            <a:gdLst/>
            <a:ahLst/>
            <a:cxnLst/>
            <a:rect l="l" t="t" r="r" b="b"/>
            <a:pathLst>
              <a:path w="8015245" h="4542474">
                <a:moveTo>
                  <a:pt x="0" y="4542474"/>
                </a:moveTo>
                <a:lnTo>
                  <a:pt x="8015245" y="4542474"/>
                </a:lnTo>
                <a:lnTo>
                  <a:pt x="8015245" y="0"/>
                </a:lnTo>
                <a:lnTo>
                  <a:pt x="0" y="0"/>
                </a:lnTo>
                <a:lnTo>
                  <a:pt x="0" y="4542474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 rot="-428827">
            <a:off x="-352749" y="2591300"/>
            <a:ext cx="8249066" cy="8099083"/>
          </a:xfrm>
          <a:custGeom>
            <a:avLst/>
            <a:gdLst/>
            <a:ahLst/>
            <a:cxnLst/>
            <a:rect l="l" t="t" r="r" b="b"/>
            <a:pathLst>
              <a:path w="8249066" h="8099083">
                <a:moveTo>
                  <a:pt x="0" y="0"/>
                </a:moveTo>
                <a:lnTo>
                  <a:pt x="8249066" y="0"/>
                </a:lnTo>
                <a:lnTo>
                  <a:pt x="8249066" y="8099083"/>
                </a:lnTo>
                <a:lnTo>
                  <a:pt x="0" y="80990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935076">
            <a:off x="6649991" y="232850"/>
            <a:ext cx="8369041" cy="9679478"/>
            <a:chOff x="0" y="0"/>
            <a:chExt cx="4428490" cy="5121910"/>
          </a:xfrm>
        </p:grpSpPr>
        <p:sp>
          <p:nvSpPr>
            <p:cNvPr id="7" name="Freeform 7"/>
            <p:cNvSpPr/>
            <p:nvPr/>
          </p:nvSpPr>
          <p:spPr>
            <a:xfrm>
              <a:off x="325120" y="510377"/>
              <a:ext cx="3675380" cy="3552353"/>
            </a:xfrm>
            <a:custGeom>
              <a:avLst/>
              <a:gdLst/>
              <a:ahLst/>
              <a:cxnLst/>
              <a:rect l="l" t="t" r="r" b="b"/>
              <a:pathLst>
                <a:path w="3675380" h="3552353">
                  <a:moveTo>
                    <a:pt x="3382010" y="163"/>
                  </a:moveTo>
                  <a:lnTo>
                    <a:pt x="12700" y="289723"/>
                  </a:lnTo>
                  <a:cubicBezTo>
                    <a:pt x="5080" y="289723"/>
                    <a:pt x="0" y="297343"/>
                    <a:pt x="0" y="304963"/>
                  </a:cubicBezTo>
                  <a:lnTo>
                    <a:pt x="278130" y="3539653"/>
                  </a:lnTo>
                  <a:cubicBezTo>
                    <a:pt x="279400" y="3547273"/>
                    <a:pt x="285750" y="3552353"/>
                    <a:pt x="293370" y="3552353"/>
                  </a:cubicBezTo>
                  <a:lnTo>
                    <a:pt x="3662680" y="3261523"/>
                  </a:lnTo>
                  <a:cubicBezTo>
                    <a:pt x="3670300" y="3260253"/>
                    <a:pt x="3675380" y="3253903"/>
                    <a:pt x="3675380" y="3246283"/>
                  </a:cubicBezTo>
                  <a:lnTo>
                    <a:pt x="3397250" y="12863"/>
                  </a:lnTo>
                  <a:cubicBezTo>
                    <a:pt x="3395980" y="5243"/>
                    <a:pt x="3389630" y="-1107"/>
                    <a:pt x="3382010" y="163"/>
                  </a:cubicBezTo>
                  <a:close/>
                </a:path>
              </a:pathLst>
            </a:custGeom>
            <a:blipFill>
              <a:blip r:embed="rId6"/>
              <a:stretch>
                <a:fillRect t="-27500" b="-27500"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Freeform 8"/>
            <p:cNvSpPr/>
            <p:nvPr/>
          </p:nvSpPr>
          <p:spPr>
            <a:xfrm>
              <a:off x="-2540" y="172720"/>
              <a:ext cx="4295140" cy="4847590"/>
            </a:xfrm>
            <a:custGeom>
              <a:avLst/>
              <a:gdLst/>
              <a:ahLst/>
              <a:cxnLst/>
              <a:rect l="l" t="t" r="r" b="b"/>
              <a:pathLst>
                <a:path w="4295140" h="484759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Freeform 9"/>
            <p:cNvSpPr/>
            <p:nvPr/>
          </p:nvSpPr>
          <p:spPr>
            <a:xfrm>
              <a:off x="172720" y="37846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7"/>
              <a:stretch>
                <a:fillRect l="-132848" t="-11559" r="-152587" b="-44879"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70" y="177800"/>
              <a:ext cx="4305300" cy="4842510"/>
            </a:xfrm>
            <a:custGeom>
              <a:avLst/>
              <a:gdLst/>
              <a:ahLst/>
              <a:cxnLst/>
              <a:rect l="l" t="t" r="r" b="b"/>
              <a:pathLst>
                <a:path w="4305300" h="484251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080" y="172720"/>
              <a:ext cx="4305300" cy="4519930"/>
            </a:xfrm>
            <a:custGeom>
              <a:avLst/>
              <a:gdLst/>
              <a:ahLst/>
              <a:cxnLst/>
              <a:rect l="l" t="t" r="r" b="b"/>
              <a:pathLst>
                <a:path w="4305300" h="451993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409951" y="0"/>
              <a:ext cx="274319" cy="1045210"/>
            </a:xfrm>
            <a:custGeom>
              <a:avLst/>
              <a:gdLst/>
              <a:ahLst/>
              <a:cxnLst/>
              <a:rect l="l" t="t" r="r" b="b"/>
              <a:pathLst>
                <a:path w="274319" h="1045210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A99D9D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415028" y="15240"/>
              <a:ext cx="266700" cy="1032510"/>
            </a:xfrm>
            <a:custGeom>
              <a:avLst/>
              <a:gdLst/>
              <a:ahLst/>
              <a:cxnLst/>
              <a:rect l="l" t="t" r="r" b="b"/>
              <a:pathLst>
                <a:path w="266700" h="103251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E2DADA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4" name="Freeform 14"/>
          <p:cNvSpPr/>
          <p:nvPr/>
        </p:nvSpPr>
        <p:spPr>
          <a:xfrm rot="1650597">
            <a:off x="-152587" y="1664156"/>
            <a:ext cx="1533648" cy="3237252"/>
          </a:xfrm>
          <a:custGeom>
            <a:avLst/>
            <a:gdLst/>
            <a:ahLst/>
            <a:cxnLst/>
            <a:rect l="l" t="t" r="r" b="b"/>
            <a:pathLst>
              <a:path w="1533648" h="3237252">
                <a:moveTo>
                  <a:pt x="0" y="0"/>
                </a:moveTo>
                <a:lnTo>
                  <a:pt x="1533649" y="0"/>
                </a:lnTo>
                <a:lnTo>
                  <a:pt x="1533649" y="3237252"/>
                </a:lnTo>
                <a:lnTo>
                  <a:pt x="0" y="32372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5503587" y="7428174"/>
            <a:ext cx="2814967" cy="3010660"/>
          </a:xfrm>
          <a:custGeom>
            <a:avLst/>
            <a:gdLst/>
            <a:ahLst/>
            <a:cxnLst/>
            <a:rect l="l" t="t" r="r" b="b"/>
            <a:pathLst>
              <a:path w="2814967" h="3010660">
                <a:moveTo>
                  <a:pt x="0" y="0"/>
                </a:moveTo>
                <a:lnTo>
                  <a:pt x="2814967" y="0"/>
                </a:lnTo>
                <a:lnTo>
                  <a:pt x="2814967" y="3010660"/>
                </a:lnTo>
                <a:lnTo>
                  <a:pt x="0" y="30106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5826100" y="2078328"/>
            <a:ext cx="1574212" cy="1633423"/>
          </a:xfrm>
          <a:custGeom>
            <a:avLst/>
            <a:gdLst/>
            <a:ahLst/>
            <a:cxnLst/>
            <a:rect l="l" t="t" r="r" b="b"/>
            <a:pathLst>
              <a:path w="1574212" h="1633423">
                <a:moveTo>
                  <a:pt x="0" y="0"/>
                </a:moveTo>
                <a:lnTo>
                  <a:pt x="1574211" y="0"/>
                </a:lnTo>
                <a:lnTo>
                  <a:pt x="1574211" y="1633423"/>
                </a:lnTo>
                <a:lnTo>
                  <a:pt x="0" y="16334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7"/>
          <p:cNvSpPr/>
          <p:nvPr/>
        </p:nvSpPr>
        <p:spPr>
          <a:xfrm rot="1297868">
            <a:off x="-4536000" y="16268075"/>
            <a:ext cx="12096000" cy="8119440"/>
          </a:xfrm>
          <a:custGeom>
            <a:avLst/>
            <a:gdLst/>
            <a:ahLst/>
            <a:cxnLst/>
            <a:rect l="l" t="t" r="r" b="b"/>
            <a:pathLst>
              <a:path w="12096000" h="8119440">
                <a:moveTo>
                  <a:pt x="0" y="0"/>
                </a:moveTo>
                <a:lnTo>
                  <a:pt x="12096000" y="0"/>
                </a:lnTo>
                <a:lnTo>
                  <a:pt x="12096000" y="8119440"/>
                </a:lnTo>
                <a:lnTo>
                  <a:pt x="0" y="81194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/>
          <p:nvPr/>
        </p:nvSpPr>
        <p:spPr>
          <a:xfrm rot="147257">
            <a:off x="4061692" y="10868844"/>
            <a:ext cx="12669535" cy="9232924"/>
          </a:xfrm>
          <a:custGeom>
            <a:avLst/>
            <a:gdLst/>
            <a:ahLst/>
            <a:cxnLst/>
            <a:rect l="l" t="t" r="r" b="b"/>
            <a:pathLst>
              <a:path w="12669535" h="9232924">
                <a:moveTo>
                  <a:pt x="0" y="0"/>
                </a:moveTo>
                <a:lnTo>
                  <a:pt x="12669535" y="0"/>
                </a:lnTo>
                <a:lnTo>
                  <a:pt x="12669535" y="9232923"/>
                </a:lnTo>
                <a:lnTo>
                  <a:pt x="0" y="92329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>
            <a:off x="5468513" y="18127124"/>
            <a:ext cx="2289385" cy="2200672"/>
          </a:xfrm>
          <a:custGeom>
            <a:avLst/>
            <a:gdLst/>
            <a:ahLst/>
            <a:cxnLst/>
            <a:rect l="l" t="t" r="r" b="b"/>
            <a:pathLst>
              <a:path w="2289385" h="2200672">
                <a:moveTo>
                  <a:pt x="0" y="0"/>
                </a:moveTo>
                <a:lnTo>
                  <a:pt x="2289385" y="0"/>
                </a:lnTo>
                <a:lnTo>
                  <a:pt x="2289385" y="2200671"/>
                </a:lnTo>
                <a:lnTo>
                  <a:pt x="0" y="22006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Freeform 20"/>
          <p:cNvSpPr/>
          <p:nvPr/>
        </p:nvSpPr>
        <p:spPr>
          <a:xfrm rot="-983556" flipH="1">
            <a:off x="13219768" y="16994432"/>
            <a:ext cx="1847124" cy="3097902"/>
          </a:xfrm>
          <a:custGeom>
            <a:avLst/>
            <a:gdLst/>
            <a:ahLst/>
            <a:cxnLst/>
            <a:rect l="l" t="t" r="r" b="b"/>
            <a:pathLst>
              <a:path w="1847124" h="3097902">
                <a:moveTo>
                  <a:pt x="1847124" y="0"/>
                </a:moveTo>
                <a:lnTo>
                  <a:pt x="0" y="0"/>
                </a:lnTo>
                <a:lnTo>
                  <a:pt x="0" y="3097902"/>
                </a:lnTo>
                <a:lnTo>
                  <a:pt x="1847124" y="3097902"/>
                </a:lnTo>
                <a:lnTo>
                  <a:pt x="1847124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1" name="TextBox 21"/>
          <p:cNvSpPr txBox="1"/>
          <p:nvPr/>
        </p:nvSpPr>
        <p:spPr>
          <a:xfrm>
            <a:off x="7914179" y="11712500"/>
            <a:ext cx="6229151" cy="826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4"/>
              </a:lnSpc>
              <a:spcBef>
                <a:spcPct val="0"/>
              </a:spcBef>
            </a:pPr>
            <a:r>
              <a:rPr lang="en-US" sz="4603">
                <a:solidFill>
                  <a:srgbClr val="AF7863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WETEN JULLIE NOG?</a:t>
            </a:r>
          </a:p>
        </p:txBody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935076">
            <a:off x="-1280298" y="10223511"/>
            <a:ext cx="8369041" cy="9679478"/>
            <a:chOff x="0" y="0"/>
            <a:chExt cx="4428490" cy="5121910"/>
          </a:xfrm>
        </p:grpSpPr>
        <p:sp>
          <p:nvSpPr>
            <p:cNvPr id="23" name="Freeform 23"/>
            <p:cNvSpPr/>
            <p:nvPr/>
          </p:nvSpPr>
          <p:spPr>
            <a:xfrm>
              <a:off x="325120" y="510377"/>
              <a:ext cx="3675380" cy="3552353"/>
            </a:xfrm>
            <a:custGeom>
              <a:avLst/>
              <a:gdLst/>
              <a:ahLst/>
              <a:cxnLst/>
              <a:rect l="l" t="t" r="r" b="b"/>
              <a:pathLst>
                <a:path w="3675380" h="3552353">
                  <a:moveTo>
                    <a:pt x="3382010" y="163"/>
                  </a:moveTo>
                  <a:lnTo>
                    <a:pt x="12700" y="289723"/>
                  </a:lnTo>
                  <a:cubicBezTo>
                    <a:pt x="5080" y="289723"/>
                    <a:pt x="0" y="297343"/>
                    <a:pt x="0" y="304963"/>
                  </a:cubicBezTo>
                  <a:lnTo>
                    <a:pt x="278130" y="3539653"/>
                  </a:lnTo>
                  <a:cubicBezTo>
                    <a:pt x="279400" y="3547273"/>
                    <a:pt x="285750" y="3552353"/>
                    <a:pt x="293370" y="3552353"/>
                  </a:cubicBezTo>
                  <a:lnTo>
                    <a:pt x="3662680" y="3261523"/>
                  </a:lnTo>
                  <a:cubicBezTo>
                    <a:pt x="3670300" y="3260253"/>
                    <a:pt x="3675380" y="3253903"/>
                    <a:pt x="3675380" y="3246283"/>
                  </a:cubicBezTo>
                  <a:lnTo>
                    <a:pt x="3397250" y="12863"/>
                  </a:lnTo>
                  <a:cubicBezTo>
                    <a:pt x="3395980" y="5243"/>
                    <a:pt x="3389630" y="-1107"/>
                    <a:pt x="3382010" y="163"/>
                  </a:cubicBezTo>
                  <a:close/>
                </a:path>
              </a:pathLst>
            </a:custGeom>
            <a:blipFill>
              <a:blip r:embed="rId6"/>
              <a:stretch>
                <a:fillRect t="-27500" b="-27500"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-2540" y="172720"/>
              <a:ext cx="4295140" cy="4847590"/>
            </a:xfrm>
            <a:custGeom>
              <a:avLst/>
              <a:gdLst/>
              <a:ahLst/>
              <a:cxnLst/>
              <a:rect l="l" t="t" r="r" b="b"/>
              <a:pathLst>
                <a:path w="4295140" h="484759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72720" y="37846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7"/>
              <a:stretch>
                <a:fillRect l="-132848" t="-11559" r="-152587" b="-44879"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270" y="177800"/>
              <a:ext cx="4305300" cy="4842510"/>
            </a:xfrm>
            <a:custGeom>
              <a:avLst/>
              <a:gdLst/>
              <a:ahLst/>
              <a:cxnLst/>
              <a:rect l="l" t="t" r="r" b="b"/>
              <a:pathLst>
                <a:path w="4305300" h="484251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5080" y="172720"/>
              <a:ext cx="4305300" cy="4519930"/>
            </a:xfrm>
            <a:custGeom>
              <a:avLst/>
              <a:gdLst/>
              <a:ahLst/>
              <a:cxnLst/>
              <a:rect l="l" t="t" r="r" b="b"/>
              <a:pathLst>
                <a:path w="4305300" h="451993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3409951" y="0"/>
              <a:ext cx="274319" cy="1045210"/>
            </a:xfrm>
            <a:custGeom>
              <a:avLst/>
              <a:gdLst/>
              <a:ahLst/>
              <a:cxnLst/>
              <a:rect l="l" t="t" r="r" b="b"/>
              <a:pathLst>
                <a:path w="274319" h="1045210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A99D9D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3415028" y="15240"/>
              <a:ext cx="266700" cy="1032510"/>
            </a:xfrm>
            <a:custGeom>
              <a:avLst/>
              <a:gdLst/>
              <a:ahLst/>
              <a:cxnLst/>
              <a:rect l="l" t="t" r="r" b="b"/>
              <a:pathLst>
                <a:path w="266700" h="103251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E2DADA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30" name="TextBox 30"/>
          <p:cNvSpPr txBox="1"/>
          <p:nvPr/>
        </p:nvSpPr>
        <p:spPr>
          <a:xfrm rot="-231181">
            <a:off x="1240504" y="4155574"/>
            <a:ext cx="4213072" cy="163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9"/>
              </a:lnSpc>
            </a:pPr>
            <a:r>
              <a:rPr lang="en-US" sz="7704" spc="-285">
                <a:solidFill>
                  <a:srgbClr val="9D624B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Lieve Daniël en Renée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985713" y="13205297"/>
            <a:ext cx="5697596" cy="1555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4"/>
              </a:lnSpc>
              <a:spcBef>
                <a:spcPct val="0"/>
              </a:spcBef>
            </a:pPr>
            <a:r>
              <a:rPr lang="en-US" sz="2903">
                <a:solidFill>
                  <a:srgbClr val="AF7863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Beschrijf een leuke/grappige herinnering of gebeurtenis met Daniël en/of Renée</a:t>
            </a:r>
          </a:p>
        </p:txBody>
      </p:sp>
      <p:sp>
        <p:nvSpPr>
          <p:cNvPr id="32" name="TextBox 32"/>
          <p:cNvSpPr txBox="1"/>
          <p:nvPr/>
        </p:nvSpPr>
        <p:spPr>
          <a:xfrm rot="-311826">
            <a:off x="1177037" y="6003242"/>
            <a:ext cx="4401316" cy="526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4"/>
              </a:lnSpc>
              <a:spcBef>
                <a:spcPct val="0"/>
              </a:spcBef>
            </a:pPr>
            <a:r>
              <a:rPr lang="en-US" sz="2903">
                <a:solidFill>
                  <a:srgbClr val="AF7863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Typ hier een berichtje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225508" y="16801967"/>
            <a:ext cx="2386267" cy="1325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3703">
                <a:solidFill>
                  <a:srgbClr val="AF7863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Liefs,</a:t>
            </a:r>
          </a:p>
          <a:p>
            <a:pPr algn="l">
              <a:lnSpc>
                <a:spcPts val="5184"/>
              </a:lnSpc>
              <a:spcBef>
                <a:spcPct val="0"/>
              </a:spcBef>
            </a:pPr>
            <a:r>
              <a:rPr lang="en-US" sz="3703">
                <a:solidFill>
                  <a:srgbClr val="AF7863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Je naam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</Words>
  <Application>Microsoft Office PowerPoint</Application>
  <PresentationFormat>Aangepast</PresentationFormat>
  <Paragraphs>6</Paragraphs>
  <Slides>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</vt:i4>
      </vt:variant>
    </vt:vector>
  </HeadingPairs>
  <TitlesOfParts>
    <vt:vector size="6" baseType="lpstr">
      <vt:lpstr>Childos Arabic</vt:lpstr>
      <vt:lpstr>One Little Font</vt:lpstr>
      <vt:lpstr>Arial</vt:lpstr>
      <vt:lpstr>Calibri</vt:lpstr>
      <vt:lpstr>Office Theme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Collage Personal Scrapbook All About Me Poster</dc:title>
  <cp:lastModifiedBy>Rhodé Brouwer</cp:lastModifiedBy>
  <cp:revision>1</cp:revision>
  <dcterms:created xsi:type="dcterms:W3CDTF">2006-08-16T00:00:00Z</dcterms:created>
  <dcterms:modified xsi:type="dcterms:W3CDTF">2026-04-11T09:44:02Z</dcterms:modified>
  <dc:identifier>DAHGiUH9EFg</dc:identifier>
</cp:coreProperties>
</file>