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MU Serif" panose="020B0604020202020204" charset="0"/>
      <p:regular r:id="rId3"/>
    </p:embeddedFont>
    <p:embeddedFont>
      <p:font typeface="Le Jour Serif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88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2973" y="-411728"/>
            <a:ext cx="8425945" cy="11515456"/>
            <a:chOff x="0" y="0"/>
            <a:chExt cx="1776276" cy="2427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6276" cy="2427576"/>
            </a:xfrm>
            <a:custGeom>
              <a:avLst/>
              <a:gdLst/>
              <a:ahLst/>
              <a:cxnLst/>
              <a:rect l="l" t="t" r="r" b="b"/>
              <a:pathLst>
                <a:path w="1776276" h="2427576">
                  <a:moveTo>
                    <a:pt x="0" y="0"/>
                  </a:moveTo>
                  <a:lnTo>
                    <a:pt x="1776276" y="0"/>
                  </a:lnTo>
                  <a:lnTo>
                    <a:pt x="1776276" y="2427576"/>
                  </a:lnTo>
                  <a:lnTo>
                    <a:pt x="0" y="2427576"/>
                  </a:lnTo>
                  <a:close/>
                </a:path>
              </a:pathLst>
            </a:custGeom>
            <a:blipFill>
              <a:blip r:embed="rId2"/>
              <a:stretch>
                <a:fillRect l="-1312" r="-13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56000" y="966008"/>
            <a:ext cx="6048000" cy="8759984"/>
            <a:chOff x="0" y="0"/>
            <a:chExt cx="2167467" cy="31393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67" cy="3139381"/>
            </a:xfrm>
            <a:custGeom>
              <a:avLst/>
              <a:gdLst/>
              <a:ahLst/>
              <a:cxnLst/>
              <a:rect l="l" t="t" r="r" b="b"/>
              <a:pathLst>
                <a:path w="2167467" h="3139381">
                  <a:moveTo>
                    <a:pt x="25602" y="0"/>
                  </a:moveTo>
                  <a:lnTo>
                    <a:pt x="2141865" y="0"/>
                  </a:lnTo>
                  <a:cubicBezTo>
                    <a:pt x="2156004" y="0"/>
                    <a:pt x="2167467" y="11462"/>
                    <a:pt x="2167467" y="25602"/>
                  </a:cubicBezTo>
                  <a:lnTo>
                    <a:pt x="2167467" y="3113779"/>
                  </a:lnTo>
                  <a:cubicBezTo>
                    <a:pt x="2167467" y="3127918"/>
                    <a:pt x="2156004" y="3139381"/>
                    <a:pt x="2141865" y="3139381"/>
                  </a:cubicBezTo>
                  <a:lnTo>
                    <a:pt x="25602" y="3139381"/>
                  </a:lnTo>
                  <a:cubicBezTo>
                    <a:pt x="11462" y="3139381"/>
                    <a:pt x="0" y="3127918"/>
                    <a:pt x="0" y="3113779"/>
                  </a:cubicBezTo>
                  <a:lnTo>
                    <a:pt x="0" y="25602"/>
                  </a:lnTo>
                  <a:cubicBezTo>
                    <a:pt x="0" y="11462"/>
                    <a:pt x="11462" y="0"/>
                    <a:pt x="2560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59500"/>
                  </a:srgbClr>
                </a:gs>
              </a:gsLst>
              <a:lin ang="2700000"/>
            </a:gra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167467" cy="3167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211384" y="7984307"/>
            <a:ext cx="2240616" cy="2707693"/>
          </a:xfrm>
          <a:custGeom>
            <a:avLst/>
            <a:gdLst/>
            <a:ahLst/>
            <a:cxnLst/>
            <a:rect l="l" t="t" r="r" b="b"/>
            <a:pathLst>
              <a:path w="2240616" h="2707693">
                <a:moveTo>
                  <a:pt x="0" y="0"/>
                </a:moveTo>
                <a:lnTo>
                  <a:pt x="2240616" y="0"/>
                </a:lnTo>
                <a:lnTo>
                  <a:pt x="2240616" y="2707693"/>
                </a:lnTo>
                <a:lnTo>
                  <a:pt x="0" y="2707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115328" y="3447845"/>
            <a:ext cx="5332506" cy="21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7"/>
              </a:lnSpc>
            </a:pPr>
            <a:r>
              <a:rPr lang="en-US" sz="1399" dirty="0" err="1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Typ</a:t>
            </a:r>
            <a:r>
              <a:rPr lang="en-US" sz="1399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hier</a:t>
            </a:r>
            <a:r>
              <a:rPr lang="en-US" sz="1399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een</a:t>
            </a:r>
            <a:r>
              <a:rPr lang="en-US" sz="1399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berichtje</a:t>
            </a:r>
            <a:r>
              <a:rPr lang="en-US" sz="1399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 voor</a:t>
            </a:r>
            <a:r>
              <a:rPr lang="en-US" sz="1399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CMU Serif"/>
              </a:rPr>
              <a:t> Daniël &amp; Renée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84991" y="1642932"/>
            <a:ext cx="3390018" cy="93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7"/>
              </a:lnSpc>
            </a:pPr>
            <a:r>
              <a:rPr lang="en-US" sz="3399">
                <a:solidFill>
                  <a:srgbClr val="000000"/>
                </a:solidFill>
                <a:latin typeface="Le Jour Serif"/>
                <a:ea typeface="Le Jour Serif"/>
                <a:cs typeface="Le Jour Serif"/>
                <a:sym typeface="Le Jour Serif"/>
              </a:rPr>
              <a:t>AAN HET BRUIDSPAAR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97573" y="8003357"/>
            <a:ext cx="2964854" cy="46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706">
                <a:solidFill>
                  <a:srgbClr val="000000"/>
                </a:solidFill>
                <a:latin typeface="Le Jour Serif"/>
                <a:ea typeface="Le Jour Serif"/>
                <a:cs typeface="Le Jour Serif"/>
                <a:sym typeface="Le Jour Serif"/>
              </a:rPr>
              <a:t>GROETJES,, </a:t>
            </a:r>
          </a:p>
          <a:p>
            <a:pPr algn="ctr">
              <a:lnSpc>
                <a:spcPts val="1825"/>
              </a:lnSpc>
            </a:pPr>
            <a:r>
              <a:rPr lang="en-US" sz="1706">
                <a:solidFill>
                  <a:srgbClr val="000000"/>
                </a:solidFill>
                <a:latin typeface="Le Jour Serif"/>
                <a:ea typeface="Le Jour Serif"/>
                <a:cs typeface="Le Jour Serif"/>
                <a:sym typeface="Le Jour Serif"/>
              </a:rPr>
              <a:t>NAAM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Aangepast</PresentationFormat>
  <Paragraphs>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Le Jour Serif</vt:lpstr>
      <vt:lpstr>CMU Serif</vt:lpstr>
      <vt:lpstr>Calibri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Grey Minimalist Poem Document</dc:title>
  <cp:lastModifiedBy>Rhodé Brouwer</cp:lastModifiedBy>
  <cp:revision>1</cp:revision>
  <dcterms:created xsi:type="dcterms:W3CDTF">2006-08-16T00:00:00Z</dcterms:created>
  <dcterms:modified xsi:type="dcterms:W3CDTF">2026-05-20T10:00:11Z</dcterms:modified>
  <dc:identifier>DAHKMfhkb-I</dc:identifier>
</cp:coreProperties>
</file>