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Beautifully Delicious Script" panose="020B0604020202020204" charset="0"/>
      <p:regular r:id="rId3"/>
    </p:embeddedFont>
    <p:embeddedFont>
      <p:font typeface="Fira Code" panose="020F0502020204030204" pitchFamily="49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988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50064" y="7276968"/>
            <a:ext cx="3665448" cy="2442105"/>
          </a:xfrm>
          <a:custGeom>
            <a:avLst/>
            <a:gdLst/>
            <a:ahLst/>
            <a:cxnLst/>
            <a:rect l="l" t="t" r="r" b="b"/>
            <a:pathLst>
              <a:path w="3665448" h="2442105">
                <a:moveTo>
                  <a:pt x="0" y="0"/>
                </a:moveTo>
                <a:lnTo>
                  <a:pt x="3665449" y="0"/>
                </a:lnTo>
                <a:lnTo>
                  <a:pt x="3665449" y="2442105"/>
                </a:lnTo>
                <a:lnTo>
                  <a:pt x="0" y="2442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756000" y="5958834"/>
            <a:ext cx="2590120" cy="2539186"/>
          </a:xfrm>
          <a:custGeom>
            <a:avLst/>
            <a:gdLst/>
            <a:ahLst/>
            <a:cxnLst/>
            <a:rect l="l" t="t" r="r" b="b"/>
            <a:pathLst>
              <a:path w="2590120" h="2539186">
                <a:moveTo>
                  <a:pt x="0" y="0"/>
                </a:moveTo>
                <a:lnTo>
                  <a:pt x="2590120" y="0"/>
                </a:lnTo>
                <a:lnTo>
                  <a:pt x="2590120" y="2539187"/>
                </a:lnTo>
                <a:lnTo>
                  <a:pt x="0" y="2539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705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756000" y="3135859"/>
            <a:ext cx="4119137" cy="2680101"/>
          </a:xfrm>
          <a:custGeom>
            <a:avLst/>
            <a:gdLst/>
            <a:ahLst/>
            <a:cxnLst/>
            <a:rect l="l" t="t" r="r" b="b"/>
            <a:pathLst>
              <a:path w="4119137" h="2680101">
                <a:moveTo>
                  <a:pt x="0" y="0"/>
                </a:moveTo>
                <a:lnTo>
                  <a:pt x="4119137" y="0"/>
                </a:lnTo>
                <a:lnTo>
                  <a:pt x="4119137" y="2680100"/>
                </a:lnTo>
                <a:lnTo>
                  <a:pt x="0" y="2680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95" b="-129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2411537" y="756000"/>
            <a:ext cx="2478038" cy="2237298"/>
          </a:xfrm>
          <a:custGeom>
            <a:avLst/>
            <a:gdLst/>
            <a:ahLst/>
            <a:cxnLst/>
            <a:rect l="l" t="t" r="r" b="b"/>
            <a:pathLst>
              <a:path w="2478038" h="2237298">
                <a:moveTo>
                  <a:pt x="0" y="0"/>
                </a:moveTo>
                <a:lnTo>
                  <a:pt x="2478038" y="0"/>
                </a:lnTo>
                <a:lnTo>
                  <a:pt x="2478038" y="2237298"/>
                </a:lnTo>
                <a:lnTo>
                  <a:pt x="0" y="22372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6808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069403" y="8830674"/>
            <a:ext cx="1963314" cy="888400"/>
          </a:xfrm>
          <a:custGeom>
            <a:avLst/>
            <a:gdLst/>
            <a:ahLst/>
            <a:cxnLst/>
            <a:rect l="l" t="t" r="r" b="b"/>
            <a:pathLst>
              <a:path w="1963314" h="888400">
                <a:moveTo>
                  <a:pt x="0" y="0"/>
                </a:moveTo>
                <a:lnTo>
                  <a:pt x="1963314" y="0"/>
                </a:lnTo>
                <a:lnTo>
                  <a:pt x="1963314" y="888399"/>
                </a:lnTo>
                <a:lnTo>
                  <a:pt x="0" y="8883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2291993">
            <a:off x="5703513" y="1874649"/>
            <a:ext cx="1747608" cy="2212162"/>
          </a:xfrm>
          <a:custGeom>
            <a:avLst/>
            <a:gdLst/>
            <a:ahLst/>
            <a:cxnLst/>
            <a:rect l="l" t="t" r="r" b="b"/>
            <a:pathLst>
              <a:path w="1747608" h="2212162">
                <a:moveTo>
                  <a:pt x="0" y="0"/>
                </a:moveTo>
                <a:lnTo>
                  <a:pt x="1747608" y="0"/>
                </a:lnTo>
                <a:lnTo>
                  <a:pt x="1747608" y="2212162"/>
                </a:lnTo>
                <a:lnTo>
                  <a:pt x="0" y="2212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 rot="-1685436">
            <a:off x="373641" y="463981"/>
            <a:ext cx="764717" cy="985143"/>
          </a:xfrm>
          <a:custGeom>
            <a:avLst/>
            <a:gdLst/>
            <a:ahLst/>
            <a:cxnLst/>
            <a:rect l="l" t="t" r="r" b="b"/>
            <a:pathLst>
              <a:path w="764717" h="985143">
                <a:moveTo>
                  <a:pt x="0" y="0"/>
                </a:moveTo>
                <a:lnTo>
                  <a:pt x="764718" y="0"/>
                </a:lnTo>
                <a:lnTo>
                  <a:pt x="764718" y="985143"/>
                </a:lnTo>
                <a:lnTo>
                  <a:pt x="0" y="9851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312169" y="4365617"/>
            <a:ext cx="1233499" cy="1960765"/>
          </a:xfrm>
          <a:custGeom>
            <a:avLst/>
            <a:gdLst/>
            <a:ahLst/>
            <a:cxnLst/>
            <a:rect l="l" t="t" r="r" b="b"/>
            <a:pathLst>
              <a:path w="1233499" h="1960765">
                <a:moveTo>
                  <a:pt x="0" y="0"/>
                </a:moveTo>
                <a:lnTo>
                  <a:pt x="1233500" y="0"/>
                </a:lnTo>
                <a:lnTo>
                  <a:pt x="1233500" y="1960766"/>
                </a:lnTo>
                <a:lnTo>
                  <a:pt x="0" y="19607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 rot="-5400000">
            <a:off x="2825682" y="2746932"/>
            <a:ext cx="5073982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Beautifully Delicious Script"/>
                <a:ea typeface="Beautifully Delicious Script"/>
                <a:cs typeface="Beautifully Delicious Script"/>
                <a:sym typeface="Beautifully Delicious Script"/>
              </a:rPr>
              <a:t>Liefs van Anna en Bella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91861" y="6055609"/>
            <a:ext cx="3860139" cy="95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77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ONZE MOOISTE MOMENTEN SAMEN.</a:t>
            </a:r>
            <a:br>
              <a:rPr lang="en-US" sz="1100" spc="177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</a:br>
            <a:r>
              <a:rPr lang="en-US" sz="1100" spc="177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LACHEN TOT WE NIET MEER KONDEN.</a:t>
            </a:r>
            <a:br>
              <a:rPr lang="en-US" sz="1100" spc="177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</a:br>
            <a:r>
              <a:rPr lang="en-US" sz="1100" spc="177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HERINNERINGEN DIE BLIJVEN.</a:t>
            </a:r>
          </a:p>
          <a:p>
            <a:pPr algn="l">
              <a:lnSpc>
                <a:spcPts val="1540"/>
              </a:lnSpc>
            </a:pPr>
            <a:r>
              <a:rPr lang="en-US" sz="1100" spc="177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EN NU JOUW GROTE DAG.</a:t>
            </a:r>
          </a:p>
          <a:p>
            <a:pPr algn="l">
              <a:lnSpc>
                <a:spcPts val="1540"/>
              </a:lnSpc>
            </a:pPr>
            <a:r>
              <a:rPr lang="en-US" sz="1100" spc="177" dirty="0">
                <a:solidFill>
                  <a:srgbClr val="000000"/>
                </a:solidFill>
                <a:latin typeface="Fira Code"/>
                <a:ea typeface="Fira Code"/>
                <a:cs typeface="Fira Code"/>
                <a:sym typeface="Fira Code"/>
              </a:rPr>
              <a:t>VOL LIEFDE EN GELUK.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6000" y="908374"/>
            <a:ext cx="1579337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Beautifully Delicious Script"/>
                <a:ea typeface="Beautifully Delicious Script"/>
                <a:cs typeface="Beautifully Delicious Script"/>
                <a:sym typeface="Beautifully Delicious Script"/>
              </a:rPr>
              <a:t>Aan onze allerbeste vreindin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Aangepast</PresentationFormat>
  <Paragraphs>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Calibri</vt:lpstr>
      <vt:lpstr>Beautifully Delicious Script</vt:lpstr>
      <vt:lpstr>Fira Code</vt:lpstr>
      <vt:lpstr>Arial</vt:lpstr>
      <vt:lpstr>Office Theme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Sjabloon vriendinnen</dc:title>
  <cp:lastModifiedBy>Rhodé Brouwer</cp:lastModifiedBy>
  <cp:revision>2</cp:revision>
  <dcterms:created xsi:type="dcterms:W3CDTF">2006-08-16T00:00:00Z</dcterms:created>
  <dcterms:modified xsi:type="dcterms:W3CDTF">2026-05-17T19:24:40Z</dcterms:modified>
  <dc:identifier>DAHJ8aSTZuk</dc:identifier>
</cp:coreProperties>
</file>